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71" r:id="rId6"/>
    <p:sldId id="290" r:id="rId7"/>
    <p:sldId id="269" r:id="rId8"/>
    <p:sldId id="282" r:id="rId9"/>
    <p:sldId id="299" r:id="rId10"/>
    <p:sldId id="300" r:id="rId11"/>
    <p:sldId id="301" r:id="rId12"/>
    <p:sldId id="291" r:id="rId13"/>
    <p:sldId id="293" r:id="rId14"/>
    <p:sldId id="303" r:id="rId15"/>
    <p:sldId id="285" r:id="rId16"/>
    <p:sldId id="302" r:id="rId17"/>
    <p:sldId id="304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DD384-1210-45F5-AD92-0040E78F0F08}" v="290" dt="2025-10-17T12:25:03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Loza" userId="e8e1d396cf7f806d" providerId="LiveId" clId="{849874C3-1066-48F2-A500-0232068B8337}"/>
    <pc:docChg chg="undo custSel addSld delSld modSld sldOrd">
      <pc:chgData name="Franco Loza" userId="e8e1d396cf7f806d" providerId="LiveId" clId="{849874C3-1066-48F2-A500-0232068B8337}" dt="2025-09-04T13:39:12.590" v="912" actId="1076"/>
      <pc:docMkLst>
        <pc:docMk/>
      </pc:docMkLst>
      <pc:sldChg chg="modSp mod">
        <pc:chgData name="Franco Loza" userId="e8e1d396cf7f806d" providerId="LiveId" clId="{849874C3-1066-48F2-A500-0232068B8337}" dt="2025-09-04T13:04:52.475" v="2" actId="1076"/>
        <pc:sldMkLst>
          <pc:docMk/>
          <pc:sldMk cId="745576192" sldId="266"/>
        </pc:sldMkLst>
      </pc:sldChg>
      <pc:sldChg chg="modSp mod">
        <pc:chgData name="Franco Loza" userId="e8e1d396cf7f806d" providerId="LiveId" clId="{849874C3-1066-48F2-A500-0232068B8337}" dt="2025-09-04T13:14:31.855" v="362" actId="14100"/>
        <pc:sldMkLst>
          <pc:docMk/>
          <pc:sldMk cId="3759372154" sldId="269"/>
        </pc:sldMkLst>
      </pc:sldChg>
      <pc:sldChg chg="addSp modSp mod">
        <pc:chgData name="Franco Loza" userId="e8e1d396cf7f806d" providerId="LiveId" clId="{849874C3-1066-48F2-A500-0232068B8337}" dt="2025-09-04T13:10:12.080" v="264" actId="1076"/>
        <pc:sldMkLst>
          <pc:docMk/>
          <pc:sldMk cId="2186515306" sldId="271"/>
        </pc:sldMkLst>
      </pc:sldChg>
      <pc:sldChg chg="addSp modSp mod">
        <pc:chgData name="Franco Loza" userId="e8e1d396cf7f806d" providerId="LiveId" clId="{849874C3-1066-48F2-A500-0232068B8337}" dt="2025-09-04T13:28:16.134" v="718" actId="14861"/>
        <pc:sldMkLst>
          <pc:docMk/>
          <pc:sldMk cId="1927896022" sldId="279"/>
        </pc:sldMkLst>
      </pc:sldChg>
      <pc:sldChg chg="addSp delSp modSp mod ord">
        <pc:chgData name="Franco Loza" userId="e8e1d396cf7f806d" providerId="LiveId" clId="{849874C3-1066-48F2-A500-0232068B8337}" dt="2025-09-04T13:26:39.226" v="653"/>
        <pc:sldMkLst>
          <pc:docMk/>
          <pc:sldMk cId="3447077711" sldId="281"/>
        </pc:sldMkLst>
      </pc:sldChg>
      <pc:sldChg chg="addSp modSp mod">
        <pc:chgData name="Franco Loza" userId="e8e1d396cf7f806d" providerId="LiveId" clId="{849874C3-1066-48F2-A500-0232068B8337}" dt="2025-09-04T13:18:03.966" v="486" actId="1076"/>
        <pc:sldMkLst>
          <pc:docMk/>
          <pc:sldMk cId="1723273322" sldId="282"/>
        </pc:sldMkLst>
      </pc:sldChg>
      <pc:sldChg chg="del">
        <pc:chgData name="Franco Loza" userId="e8e1d396cf7f806d" providerId="LiveId" clId="{849874C3-1066-48F2-A500-0232068B8337}" dt="2025-09-04T13:24:21.774" v="630" actId="2696"/>
        <pc:sldMkLst>
          <pc:docMk/>
          <pc:sldMk cId="3435031411" sldId="283"/>
        </pc:sldMkLst>
      </pc:sldChg>
      <pc:sldChg chg="del">
        <pc:chgData name="Franco Loza" userId="e8e1d396cf7f806d" providerId="LiveId" clId="{849874C3-1066-48F2-A500-0232068B8337}" dt="2025-09-04T13:24:22.839" v="631" actId="47"/>
        <pc:sldMkLst>
          <pc:docMk/>
          <pc:sldMk cId="3053746802" sldId="284"/>
        </pc:sldMkLst>
      </pc:sldChg>
      <pc:sldChg chg="addSp modSp mod">
        <pc:chgData name="Franco Loza" userId="e8e1d396cf7f806d" providerId="LiveId" clId="{849874C3-1066-48F2-A500-0232068B8337}" dt="2025-09-04T13:39:12.590" v="912" actId="1076"/>
        <pc:sldMkLst>
          <pc:docMk/>
          <pc:sldMk cId="1520995646" sldId="285"/>
        </pc:sldMkLst>
      </pc:sldChg>
      <pc:sldChg chg="del">
        <pc:chgData name="Franco Loza" userId="e8e1d396cf7f806d" providerId="LiveId" clId="{849874C3-1066-48F2-A500-0232068B8337}" dt="2025-09-04T13:33:18.609" v="801" actId="2696"/>
        <pc:sldMkLst>
          <pc:docMk/>
          <pc:sldMk cId="530778354" sldId="286"/>
        </pc:sldMkLst>
      </pc:sldChg>
      <pc:sldChg chg="del">
        <pc:chgData name="Franco Loza" userId="e8e1d396cf7f806d" providerId="LiveId" clId="{849874C3-1066-48F2-A500-0232068B8337}" dt="2025-09-04T13:33:20.094" v="802" actId="47"/>
        <pc:sldMkLst>
          <pc:docMk/>
          <pc:sldMk cId="2311028074" sldId="287"/>
        </pc:sldMkLst>
      </pc:sldChg>
      <pc:sldChg chg="del">
        <pc:chgData name="Franco Loza" userId="e8e1d396cf7f806d" providerId="LiveId" clId="{849874C3-1066-48F2-A500-0232068B8337}" dt="2025-09-04T13:30:47.562" v="790" actId="2696"/>
        <pc:sldMkLst>
          <pc:docMk/>
          <pc:sldMk cId="1886499816" sldId="288"/>
        </pc:sldMkLst>
      </pc:sldChg>
      <pc:sldChg chg="del">
        <pc:chgData name="Franco Loza" userId="e8e1d396cf7f806d" providerId="LiveId" clId="{849874C3-1066-48F2-A500-0232068B8337}" dt="2025-09-04T13:35:29.132" v="904" actId="47"/>
        <pc:sldMkLst>
          <pc:docMk/>
          <pc:sldMk cId="3833322885" sldId="289"/>
        </pc:sldMkLst>
      </pc:sldChg>
      <pc:sldChg chg="delSp modSp new mod">
        <pc:chgData name="Franco Loza" userId="e8e1d396cf7f806d" providerId="LiveId" clId="{849874C3-1066-48F2-A500-0232068B8337}" dt="2025-09-04T13:29:36.200" v="766" actId="113"/>
        <pc:sldMkLst>
          <pc:docMk/>
          <pc:sldMk cId="4287395302" sldId="290"/>
        </pc:sldMkLst>
      </pc:sldChg>
      <pc:sldChg chg="modSp add mod ord">
        <pc:chgData name="Franco Loza" userId="e8e1d396cf7f806d" providerId="LiveId" clId="{849874C3-1066-48F2-A500-0232068B8337}" dt="2025-09-04T13:30:35.933" v="786" actId="313"/>
        <pc:sldMkLst>
          <pc:docMk/>
          <pc:sldMk cId="3449595814" sldId="291"/>
        </pc:sldMkLst>
      </pc:sldChg>
      <pc:sldChg chg="modSp add mod ord">
        <pc:chgData name="Franco Loza" userId="e8e1d396cf7f806d" providerId="LiveId" clId="{849874C3-1066-48F2-A500-0232068B8337}" dt="2025-09-04T13:31:03.038" v="800" actId="20577"/>
        <pc:sldMkLst>
          <pc:docMk/>
          <pc:sldMk cId="2246980640" sldId="292"/>
        </pc:sldMkLst>
      </pc:sldChg>
      <pc:sldChg chg="addSp delSp modSp add mod ord">
        <pc:chgData name="Franco Loza" userId="e8e1d396cf7f806d" providerId="LiveId" clId="{849874C3-1066-48F2-A500-0232068B8337}" dt="2025-09-04T13:39:07.556" v="910" actId="21"/>
        <pc:sldMkLst>
          <pc:docMk/>
          <pc:sldMk cId="3191632220" sldId="293"/>
        </pc:sldMkLst>
      </pc:sldChg>
    </pc:docChg>
  </pc:docChgLst>
  <pc:docChgLst>
    <pc:chgData name="Franco Loza" userId="e8e1d396cf7f806d" providerId="LiveId" clId="{C9006841-4AD6-422F-BA5C-BCDC77D2AFBF}"/>
    <pc:docChg chg="undo custSel addSld delSld modSld addSection delSection">
      <pc:chgData name="Franco Loza" userId="e8e1d396cf7f806d" providerId="LiveId" clId="{C9006841-4AD6-422F-BA5C-BCDC77D2AFBF}" dt="2025-10-17T12:25:16.693" v="1553" actId="2696"/>
      <pc:docMkLst>
        <pc:docMk/>
      </pc:docMkLst>
      <pc:sldChg chg="modSp mod">
        <pc:chgData name="Franco Loza" userId="e8e1d396cf7f806d" providerId="LiveId" clId="{C9006841-4AD6-422F-BA5C-BCDC77D2AFBF}" dt="2025-10-17T11:31:33.840" v="1" actId="207"/>
        <pc:sldMkLst>
          <pc:docMk/>
          <pc:sldMk cId="745576192" sldId="266"/>
        </pc:sldMkLst>
        <pc:spChg chg="mod">
          <ac:chgData name="Franco Loza" userId="e8e1d396cf7f806d" providerId="LiveId" clId="{C9006841-4AD6-422F-BA5C-BCDC77D2AFBF}" dt="2025-10-17T11:31:33.840" v="1" actId="207"/>
          <ac:spMkLst>
            <pc:docMk/>
            <pc:sldMk cId="745576192" sldId="266"/>
            <ac:spMk id="2" creationId="{E9347C47-EF1D-4B02-906B-219155AD8D0F}"/>
          </ac:spMkLst>
        </pc:spChg>
      </pc:sldChg>
      <pc:sldChg chg="addSp delSp modSp mod">
        <pc:chgData name="Franco Loza" userId="e8e1d396cf7f806d" providerId="LiveId" clId="{C9006841-4AD6-422F-BA5C-BCDC77D2AFBF}" dt="2025-10-17T12:23:48.591" v="1542" actId="1076"/>
        <pc:sldMkLst>
          <pc:docMk/>
          <pc:sldMk cId="3759372154" sldId="269"/>
        </pc:sldMkLst>
        <pc:spChg chg="mod">
          <ac:chgData name="Franco Loza" userId="e8e1d396cf7f806d" providerId="LiveId" clId="{C9006841-4AD6-422F-BA5C-BCDC77D2AFBF}" dt="2025-10-17T11:36:51.649" v="175" actId="14100"/>
          <ac:spMkLst>
            <pc:docMk/>
            <pc:sldMk cId="3759372154" sldId="269"/>
            <ac:spMk id="2" creationId="{24F5C9F2-5F46-9A91-7CD5-84D5246D3F3B}"/>
          </ac:spMkLst>
        </pc:spChg>
        <pc:spChg chg="mod">
          <ac:chgData name="Franco Loza" userId="e8e1d396cf7f806d" providerId="LiveId" clId="{C9006841-4AD6-422F-BA5C-BCDC77D2AFBF}" dt="2025-10-17T11:47:38.509" v="527" actId="12"/>
          <ac:spMkLst>
            <pc:docMk/>
            <pc:sldMk cId="3759372154" sldId="269"/>
            <ac:spMk id="3" creationId="{430FB982-7525-7E18-219D-503095033E16}"/>
          </ac:spMkLst>
        </pc:spChg>
        <pc:spChg chg="del">
          <ac:chgData name="Franco Loza" userId="e8e1d396cf7f806d" providerId="LiveId" clId="{C9006841-4AD6-422F-BA5C-BCDC77D2AFBF}" dt="2025-10-17T11:35:05.368" v="79" actId="478"/>
          <ac:spMkLst>
            <pc:docMk/>
            <pc:sldMk cId="3759372154" sldId="269"/>
            <ac:spMk id="5" creationId="{5BB86521-D837-1A0F-BDC3-65BF61E6328A}"/>
          </ac:spMkLst>
        </pc:spChg>
        <pc:picChg chg="add mod">
          <ac:chgData name="Franco Loza" userId="e8e1d396cf7f806d" providerId="LiveId" clId="{C9006841-4AD6-422F-BA5C-BCDC77D2AFBF}" dt="2025-10-17T12:23:46.552" v="1541" actId="1076"/>
          <ac:picMkLst>
            <pc:docMk/>
            <pc:sldMk cId="3759372154" sldId="269"/>
            <ac:picMk id="4" creationId="{8587AAFC-2F47-51FC-2D75-8EC3B0D9AEAE}"/>
          </ac:picMkLst>
        </pc:picChg>
        <pc:picChg chg="add mod">
          <ac:chgData name="Franco Loza" userId="e8e1d396cf7f806d" providerId="LiveId" clId="{C9006841-4AD6-422F-BA5C-BCDC77D2AFBF}" dt="2025-10-17T12:23:48.591" v="1542" actId="1076"/>
          <ac:picMkLst>
            <pc:docMk/>
            <pc:sldMk cId="3759372154" sldId="269"/>
            <ac:picMk id="6" creationId="{C750047E-4344-B9BE-3F24-F734B8E5A5A1}"/>
          </ac:picMkLst>
        </pc:picChg>
      </pc:sldChg>
      <pc:sldChg chg="addSp delSp modSp mod">
        <pc:chgData name="Franco Loza" userId="e8e1d396cf7f806d" providerId="LiveId" clId="{C9006841-4AD6-422F-BA5C-BCDC77D2AFBF}" dt="2025-10-17T11:45:52.598" v="479"/>
        <pc:sldMkLst>
          <pc:docMk/>
          <pc:sldMk cId="2186515306" sldId="271"/>
        </pc:sldMkLst>
        <pc:spChg chg="add del mod">
          <ac:chgData name="Franco Loza" userId="e8e1d396cf7f806d" providerId="LiveId" clId="{C9006841-4AD6-422F-BA5C-BCDC77D2AFBF}" dt="2025-10-17T11:45:52.598" v="479"/>
          <ac:spMkLst>
            <pc:docMk/>
            <pc:sldMk cId="2186515306" sldId="271"/>
            <ac:spMk id="3" creationId="{F1BA8858-F6AB-B817-C691-CF133A650E4E}"/>
          </ac:spMkLst>
        </pc:spChg>
        <pc:spChg chg="add mod">
          <ac:chgData name="Franco Loza" userId="e8e1d396cf7f806d" providerId="LiveId" clId="{C9006841-4AD6-422F-BA5C-BCDC77D2AFBF}" dt="2025-10-17T11:31:57.606" v="8"/>
          <ac:spMkLst>
            <pc:docMk/>
            <pc:sldMk cId="2186515306" sldId="271"/>
            <ac:spMk id="4" creationId="{A60A0AF5-46BC-96BD-7861-326D9DE4D697}"/>
          </ac:spMkLst>
        </pc:spChg>
      </pc:sldChg>
      <pc:sldChg chg="addSp delSp modSp del mod chgLayout">
        <pc:chgData name="Franco Loza" userId="e8e1d396cf7f806d" providerId="LiveId" clId="{C9006841-4AD6-422F-BA5C-BCDC77D2AFBF}" dt="2025-10-17T12:25:16.693" v="1553" actId="2696"/>
        <pc:sldMkLst>
          <pc:docMk/>
          <pc:sldMk cId="1927896022" sldId="279"/>
        </pc:sldMkLst>
        <pc:spChg chg="add del mod ord">
          <ac:chgData name="Franco Loza" userId="e8e1d396cf7f806d" providerId="LiveId" clId="{C9006841-4AD6-422F-BA5C-BCDC77D2AFBF}" dt="2025-10-17T12:24:19.538" v="1544" actId="700"/>
          <ac:spMkLst>
            <pc:docMk/>
            <pc:sldMk cId="1927896022" sldId="279"/>
            <ac:spMk id="3" creationId="{401BB604-38AD-704A-0644-9815D039A485}"/>
          </ac:spMkLst>
        </pc:spChg>
        <pc:spChg chg="add del mod ord">
          <ac:chgData name="Franco Loza" userId="e8e1d396cf7f806d" providerId="LiveId" clId="{C9006841-4AD6-422F-BA5C-BCDC77D2AFBF}" dt="2025-10-17T12:24:19.538" v="1544" actId="700"/>
          <ac:spMkLst>
            <pc:docMk/>
            <pc:sldMk cId="1927896022" sldId="279"/>
            <ac:spMk id="5" creationId="{4DCABE27-5106-BD07-073E-E249613EE594}"/>
          </ac:spMkLst>
        </pc:spChg>
      </pc:sldChg>
      <pc:sldChg chg="del">
        <pc:chgData name="Franco Loza" userId="e8e1d396cf7f806d" providerId="LiveId" clId="{C9006841-4AD6-422F-BA5C-BCDC77D2AFBF}" dt="2025-10-17T12:08:39.225" v="1006" actId="2696"/>
        <pc:sldMkLst>
          <pc:docMk/>
          <pc:sldMk cId="3447077711" sldId="281"/>
        </pc:sldMkLst>
      </pc:sldChg>
      <pc:sldChg chg="addSp delSp modSp mod">
        <pc:chgData name="Franco Loza" userId="e8e1d396cf7f806d" providerId="LiveId" clId="{C9006841-4AD6-422F-BA5C-BCDC77D2AFBF}" dt="2025-10-17T11:50:02.743" v="569" actId="115"/>
        <pc:sldMkLst>
          <pc:docMk/>
          <pc:sldMk cId="1723273322" sldId="282"/>
        </pc:sldMkLst>
        <pc:spChg chg="mod">
          <ac:chgData name="Franco Loza" userId="e8e1d396cf7f806d" providerId="LiveId" clId="{C9006841-4AD6-422F-BA5C-BCDC77D2AFBF}" dt="2025-10-17T11:37:19.652" v="184" actId="122"/>
          <ac:spMkLst>
            <pc:docMk/>
            <pc:sldMk cId="1723273322" sldId="282"/>
            <ac:spMk id="2" creationId="{26082895-43F3-4CF9-A470-7C6B18539A18}"/>
          </ac:spMkLst>
        </pc:spChg>
        <pc:spChg chg="mod">
          <ac:chgData name="Franco Loza" userId="e8e1d396cf7f806d" providerId="LiveId" clId="{C9006841-4AD6-422F-BA5C-BCDC77D2AFBF}" dt="2025-10-17T11:50:02.743" v="569" actId="115"/>
          <ac:spMkLst>
            <pc:docMk/>
            <pc:sldMk cId="1723273322" sldId="282"/>
            <ac:spMk id="3" creationId="{36980651-EBAD-4AA1-AD26-A52D92B8927A}"/>
          </ac:spMkLst>
        </pc:spChg>
        <pc:spChg chg="add">
          <ac:chgData name="Franco Loza" userId="e8e1d396cf7f806d" providerId="LiveId" clId="{C9006841-4AD6-422F-BA5C-BCDC77D2AFBF}" dt="2025-10-17T11:40:15.457" v="327"/>
          <ac:spMkLst>
            <pc:docMk/>
            <pc:sldMk cId="1723273322" sldId="282"/>
            <ac:spMk id="4" creationId="{FFD6F367-09C3-575E-7F25-C8C2B2C340B8}"/>
          </ac:spMkLst>
        </pc:spChg>
        <pc:spChg chg="add">
          <ac:chgData name="Franco Loza" userId="e8e1d396cf7f806d" providerId="LiveId" clId="{C9006841-4AD6-422F-BA5C-BCDC77D2AFBF}" dt="2025-10-17T11:40:35.875" v="337"/>
          <ac:spMkLst>
            <pc:docMk/>
            <pc:sldMk cId="1723273322" sldId="282"/>
            <ac:spMk id="6" creationId="{ABAABD3A-9639-8E01-6FBB-CAA23A833DC3}"/>
          </ac:spMkLst>
        </pc:spChg>
        <pc:picChg chg="del">
          <ac:chgData name="Franco Loza" userId="e8e1d396cf7f806d" providerId="LiveId" clId="{C9006841-4AD6-422F-BA5C-BCDC77D2AFBF}" dt="2025-10-17T11:37:21.770" v="185" actId="478"/>
          <ac:picMkLst>
            <pc:docMk/>
            <pc:sldMk cId="1723273322" sldId="282"/>
            <ac:picMk id="5" creationId="{E70DE689-071F-36E6-5C44-56D5FEB67BF2}"/>
          </ac:picMkLst>
        </pc:picChg>
      </pc:sldChg>
      <pc:sldChg chg="addSp delSp modSp mod">
        <pc:chgData name="Franco Loza" userId="e8e1d396cf7f806d" providerId="LiveId" clId="{C9006841-4AD6-422F-BA5C-BCDC77D2AFBF}" dt="2025-10-17T12:21:38.488" v="1441" actId="1076"/>
        <pc:sldMkLst>
          <pc:docMk/>
          <pc:sldMk cId="1520995646" sldId="285"/>
        </pc:sldMkLst>
        <pc:spChg chg="mod">
          <ac:chgData name="Franco Loza" userId="e8e1d396cf7f806d" providerId="LiveId" clId="{C9006841-4AD6-422F-BA5C-BCDC77D2AFBF}" dt="2025-10-17T12:16:04.535" v="1312" actId="1076"/>
          <ac:spMkLst>
            <pc:docMk/>
            <pc:sldMk cId="1520995646" sldId="285"/>
            <ac:spMk id="2" creationId="{CC880DE6-2760-4C8B-A6FE-D5FB78207EF3}"/>
          </ac:spMkLst>
        </pc:spChg>
        <pc:spChg chg="mod">
          <ac:chgData name="Franco Loza" userId="e8e1d396cf7f806d" providerId="LiveId" clId="{C9006841-4AD6-422F-BA5C-BCDC77D2AFBF}" dt="2025-10-17T12:17:02.307" v="1353" actId="115"/>
          <ac:spMkLst>
            <pc:docMk/>
            <pc:sldMk cId="1520995646" sldId="285"/>
            <ac:spMk id="3" creationId="{CE446701-D531-4D11-B535-035A8865B912}"/>
          </ac:spMkLst>
        </pc:spChg>
        <pc:spChg chg="del mod">
          <ac:chgData name="Franco Loza" userId="e8e1d396cf7f806d" providerId="LiveId" clId="{C9006841-4AD6-422F-BA5C-BCDC77D2AFBF}" dt="2025-10-17T12:16:06.956" v="1315" actId="478"/>
          <ac:spMkLst>
            <pc:docMk/>
            <pc:sldMk cId="1520995646" sldId="285"/>
            <ac:spMk id="5" creationId="{780A96AB-5A79-D26C-B918-74860ACEF21D}"/>
          </ac:spMkLst>
        </pc:spChg>
        <pc:picChg chg="add mod">
          <ac:chgData name="Franco Loza" userId="e8e1d396cf7f806d" providerId="LiveId" clId="{C9006841-4AD6-422F-BA5C-BCDC77D2AFBF}" dt="2025-10-17T12:21:38.488" v="1441" actId="1076"/>
          <ac:picMkLst>
            <pc:docMk/>
            <pc:sldMk cId="1520995646" sldId="285"/>
            <ac:picMk id="4" creationId="{14FB9413-4EFF-4A08-7FD6-D0657B88AF85}"/>
          </ac:picMkLst>
        </pc:picChg>
        <pc:picChg chg="del">
          <ac:chgData name="Franco Loza" userId="e8e1d396cf7f806d" providerId="LiveId" clId="{C9006841-4AD6-422F-BA5C-BCDC77D2AFBF}" dt="2025-10-17T12:16:05.472" v="1313" actId="478"/>
          <ac:picMkLst>
            <pc:docMk/>
            <pc:sldMk cId="1520995646" sldId="285"/>
            <ac:picMk id="7" creationId="{A0F6AAEF-0736-519D-A60E-2533C1F70BF1}"/>
          </ac:picMkLst>
        </pc:picChg>
      </pc:sldChg>
      <pc:sldChg chg="modSp mod">
        <pc:chgData name="Franco Loza" userId="e8e1d396cf7f806d" providerId="LiveId" clId="{C9006841-4AD6-422F-BA5C-BCDC77D2AFBF}" dt="2025-10-17T12:08:20.305" v="1001"/>
        <pc:sldMkLst>
          <pc:docMk/>
          <pc:sldMk cId="3449595814" sldId="291"/>
        </pc:sldMkLst>
        <pc:spChg chg="mod">
          <ac:chgData name="Franco Loza" userId="e8e1d396cf7f806d" providerId="LiveId" clId="{C9006841-4AD6-422F-BA5C-BCDC77D2AFBF}" dt="2025-10-17T12:08:20.305" v="1001"/>
          <ac:spMkLst>
            <pc:docMk/>
            <pc:sldMk cId="3449595814" sldId="291"/>
            <ac:spMk id="2" creationId="{2F3B6F50-2F05-6605-511F-ED3AE02F5397}"/>
          </ac:spMkLst>
        </pc:spChg>
      </pc:sldChg>
      <pc:sldChg chg="del">
        <pc:chgData name="Franco Loza" userId="e8e1d396cf7f806d" providerId="LiveId" clId="{C9006841-4AD6-422F-BA5C-BCDC77D2AFBF}" dt="2025-10-17T12:08:28.973" v="1002" actId="2696"/>
        <pc:sldMkLst>
          <pc:docMk/>
          <pc:sldMk cId="2246980640" sldId="292"/>
        </pc:sldMkLst>
      </pc:sldChg>
      <pc:sldChg chg="addSp modSp mod">
        <pc:chgData name="Franco Loza" userId="e8e1d396cf7f806d" providerId="LiveId" clId="{C9006841-4AD6-422F-BA5C-BCDC77D2AFBF}" dt="2025-10-17T12:22:33.499" v="1510" actId="1582"/>
        <pc:sldMkLst>
          <pc:docMk/>
          <pc:sldMk cId="3191632220" sldId="293"/>
        </pc:sldMkLst>
        <pc:spChg chg="mod">
          <ac:chgData name="Franco Loza" userId="e8e1d396cf7f806d" providerId="LiveId" clId="{C9006841-4AD6-422F-BA5C-BCDC77D2AFBF}" dt="2025-10-17T12:13:10.159" v="1227" actId="20577"/>
          <ac:spMkLst>
            <pc:docMk/>
            <pc:sldMk cId="3191632220" sldId="293"/>
            <ac:spMk id="2" creationId="{1C964BBD-C763-9DCC-1640-F9676CADB924}"/>
          </ac:spMkLst>
        </pc:spChg>
        <pc:spChg chg="add mod">
          <ac:chgData name="Franco Loza" userId="e8e1d396cf7f806d" providerId="LiveId" clId="{C9006841-4AD6-422F-BA5C-BCDC77D2AFBF}" dt="2025-10-17T12:14:44.844" v="1273" actId="14861"/>
          <ac:spMkLst>
            <pc:docMk/>
            <pc:sldMk cId="3191632220" sldId="293"/>
            <ac:spMk id="4" creationId="{9CD66B7C-70D9-397F-82B3-9CE0C654AD2D}"/>
          </ac:spMkLst>
        </pc:spChg>
        <pc:spChg chg="mod">
          <ac:chgData name="Franco Loza" userId="e8e1d396cf7f806d" providerId="LiveId" clId="{C9006841-4AD6-422F-BA5C-BCDC77D2AFBF}" dt="2025-10-17T12:20:16.599" v="1423" actId="27636"/>
          <ac:spMkLst>
            <pc:docMk/>
            <pc:sldMk cId="3191632220" sldId="293"/>
            <ac:spMk id="9" creationId="{46EBE9B0-259D-71B6-1AFB-35F3C5DF05F9}"/>
          </ac:spMkLst>
        </pc:spChg>
        <pc:picChg chg="add mod modCrop">
          <ac:chgData name="Franco Loza" userId="e8e1d396cf7f806d" providerId="LiveId" clId="{C9006841-4AD6-422F-BA5C-BCDC77D2AFBF}" dt="2025-10-17T12:22:14.457" v="1500" actId="1076"/>
          <ac:picMkLst>
            <pc:docMk/>
            <pc:sldMk cId="3191632220" sldId="293"/>
            <ac:picMk id="3" creationId="{6A9459DC-A448-0EC9-062A-5BB438138DA2}"/>
          </ac:picMkLst>
        </pc:picChg>
        <pc:picChg chg="add mod">
          <ac:chgData name="Franco Loza" userId="e8e1d396cf7f806d" providerId="LiveId" clId="{C9006841-4AD6-422F-BA5C-BCDC77D2AFBF}" dt="2025-10-17T12:22:20.527" v="1507" actId="1076"/>
          <ac:picMkLst>
            <pc:docMk/>
            <pc:sldMk cId="3191632220" sldId="293"/>
            <ac:picMk id="5" creationId="{F743A46E-24B6-56F5-DCE3-4C5FC6183E22}"/>
          </ac:picMkLst>
        </pc:picChg>
        <pc:cxnChg chg="add mod">
          <ac:chgData name="Franco Loza" userId="e8e1d396cf7f806d" providerId="LiveId" clId="{C9006841-4AD6-422F-BA5C-BCDC77D2AFBF}" dt="2025-10-17T12:22:33.499" v="1510" actId="1582"/>
          <ac:cxnSpMkLst>
            <pc:docMk/>
            <pc:sldMk cId="3191632220" sldId="293"/>
            <ac:cxnSpMk id="7" creationId="{34DF72E1-D82C-A2E4-912A-B6C3F85C9AB6}"/>
          </ac:cxnSpMkLst>
        </pc:cxnChg>
      </pc:sldChg>
      <pc:sldChg chg="del">
        <pc:chgData name="Franco Loza" userId="e8e1d396cf7f806d" providerId="LiveId" clId="{C9006841-4AD6-422F-BA5C-BCDC77D2AFBF}" dt="2025-10-17T12:08:31.456" v="1003" actId="2696"/>
        <pc:sldMkLst>
          <pc:docMk/>
          <pc:sldMk cId="627173615" sldId="294"/>
        </pc:sldMkLst>
      </pc:sldChg>
      <pc:sldChg chg="del">
        <pc:chgData name="Franco Loza" userId="e8e1d396cf7f806d" providerId="LiveId" clId="{C9006841-4AD6-422F-BA5C-BCDC77D2AFBF}" dt="2025-10-17T12:08:34.877" v="1005" actId="2696"/>
        <pc:sldMkLst>
          <pc:docMk/>
          <pc:sldMk cId="762639014" sldId="295"/>
        </pc:sldMkLst>
      </pc:sldChg>
      <pc:sldChg chg="del">
        <pc:chgData name="Franco Loza" userId="e8e1d396cf7f806d" providerId="LiveId" clId="{C9006841-4AD6-422F-BA5C-BCDC77D2AFBF}" dt="2025-10-17T12:08:33.370" v="1004" actId="2696"/>
        <pc:sldMkLst>
          <pc:docMk/>
          <pc:sldMk cId="2673859142" sldId="296"/>
        </pc:sldMkLst>
      </pc:sldChg>
      <pc:sldChg chg="del">
        <pc:chgData name="Franco Loza" userId="e8e1d396cf7f806d" providerId="LiveId" clId="{C9006841-4AD6-422F-BA5C-BCDC77D2AFBF}" dt="2025-10-17T12:21:22.800" v="1433" actId="2696"/>
        <pc:sldMkLst>
          <pc:docMk/>
          <pc:sldMk cId="195176385" sldId="297"/>
        </pc:sldMkLst>
      </pc:sldChg>
      <pc:sldChg chg="del">
        <pc:chgData name="Franco Loza" userId="e8e1d396cf7f806d" providerId="LiveId" clId="{C9006841-4AD6-422F-BA5C-BCDC77D2AFBF}" dt="2025-10-17T12:21:24.462" v="1434" actId="2696"/>
        <pc:sldMkLst>
          <pc:docMk/>
          <pc:sldMk cId="2160039633" sldId="298"/>
        </pc:sldMkLst>
      </pc:sldChg>
      <pc:sldChg chg="addSp delSp modSp add mod">
        <pc:chgData name="Franco Loza" userId="e8e1d396cf7f806d" providerId="LiveId" clId="{C9006841-4AD6-422F-BA5C-BCDC77D2AFBF}" dt="2025-10-17T12:05:41.427" v="943" actId="1076"/>
        <pc:sldMkLst>
          <pc:docMk/>
          <pc:sldMk cId="3772536645" sldId="299"/>
        </pc:sldMkLst>
        <pc:spChg chg="mod">
          <ac:chgData name="Franco Loza" userId="e8e1d396cf7f806d" providerId="LiveId" clId="{C9006841-4AD6-422F-BA5C-BCDC77D2AFBF}" dt="2025-10-17T12:00:07.798" v="757" actId="20577"/>
          <ac:spMkLst>
            <pc:docMk/>
            <pc:sldMk cId="3772536645" sldId="299"/>
            <ac:spMk id="2" creationId="{58CD76A1-7B14-E1FF-D427-5499C75FFE18}"/>
          </ac:spMkLst>
        </pc:spChg>
        <pc:spChg chg="mod">
          <ac:chgData name="Franco Loza" userId="e8e1d396cf7f806d" providerId="LiveId" clId="{C9006841-4AD6-422F-BA5C-BCDC77D2AFBF}" dt="2025-10-17T12:05:02.714" v="936" actId="20577"/>
          <ac:spMkLst>
            <pc:docMk/>
            <pc:sldMk cId="3772536645" sldId="299"/>
            <ac:spMk id="3" creationId="{76129701-59DD-1A1D-7472-339D71F1506F}"/>
          </ac:spMkLst>
        </pc:spChg>
        <pc:spChg chg="add mod">
          <ac:chgData name="Franco Loza" userId="e8e1d396cf7f806d" providerId="LiveId" clId="{C9006841-4AD6-422F-BA5C-BCDC77D2AFBF}" dt="2025-10-17T12:05:35.003" v="941" actId="1076"/>
          <ac:spMkLst>
            <pc:docMk/>
            <pc:sldMk cId="3772536645" sldId="299"/>
            <ac:spMk id="4" creationId="{8084CBE4-7F25-6EAD-791F-DE335CB79AB2}"/>
          </ac:spMkLst>
        </pc:spChg>
        <pc:spChg chg="add mod">
          <ac:chgData name="Franco Loza" userId="e8e1d396cf7f806d" providerId="LiveId" clId="{C9006841-4AD6-422F-BA5C-BCDC77D2AFBF}" dt="2025-10-17T12:05:37.520" v="942" actId="1076"/>
          <ac:spMkLst>
            <pc:docMk/>
            <pc:sldMk cId="3772536645" sldId="299"/>
            <ac:spMk id="7" creationId="{129AE545-09B3-9B30-5068-B0BF3B274015}"/>
          </ac:spMkLst>
        </pc:spChg>
        <pc:spChg chg="add del mod">
          <ac:chgData name="Franco Loza" userId="e8e1d396cf7f806d" providerId="LiveId" clId="{C9006841-4AD6-422F-BA5C-BCDC77D2AFBF}" dt="2025-10-17T12:03:49.185" v="907"/>
          <ac:spMkLst>
            <pc:docMk/>
            <pc:sldMk cId="3772536645" sldId="299"/>
            <ac:spMk id="8" creationId="{87D9B5E5-14E1-B64D-094F-099AC86FE732}"/>
          </ac:spMkLst>
        </pc:spChg>
        <pc:spChg chg="add mod">
          <ac:chgData name="Franco Loza" userId="e8e1d396cf7f806d" providerId="LiveId" clId="{C9006841-4AD6-422F-BA5C-BCDC77D2AFBF}" dt="2025-10-17T12:05:41.427" v="943" actId="1076"/>
          <ac:spMkLst>
            <pc:docMk/>
            <pc:sldMk cId="3772536645" sldId="299"/>
            <ac:spMk id="9" creationId="{5AB8BDD0-594A-B7AC-657B-E71D3555319C}"/>
          </ac:spMkLst>
        </pc:spChg>
        <pc:cxnChg chg="add mod">
          <ac:chgData name="Franco Loza" userId="e8e1d396cf7f806d" providerId="LiveId" clId="{C9006841-4AD6-422F-BA5C-BCDC77D2AFBF}" dt="2025-10-17T11:54:15.140" v="652" actId="1582"/>
          <ac:cxnSpMkLst>
            <pc:docMk/>
            <pc:sldMk cId="3772536645" sldId="299"/>
            <ac:cxnSpMk id="6" creationId="{058E6392-06DC-F2B6-08E3-DDA0EA670C25}"/>
          </ac:cxnSpMkLst>
        </pc:cxnChg>
      </pc:sldChg>
      <pc:sldChg chg="addSp delSp modSp add mod">
        <pc:chgData name="Franco Loza" userId="e8e1d396cf7f806d" providerId="LiveId" clId="{C9006841-4AD6-422F-BA5C-BCDC77D2AFBF}" dt="2025-10-17T12:22:59.404" v="1520" actId="478"/>
        <pc:sldMkLst>
          <pc:docMk/>
          <pc:sldMk cId="1672507743" sldId="300"/>
        </pc:sldMkLst>
        <pc:spChg chg="mod">
          <ac:chgData name="Franco Loza" userId="e8e1d396cf7f806d" providerId="LiveId" clId="{C9006841-4AD6-422F-BA5C-BCDC77D2AFBF}" dt="2025-10-17T11:57:21.071" v="751" actId="20577"/>
          <ac:spMkLst>
            <pc:docMk/>
            <pc:sldMk cId="1672507743" sldId="300"/>
            <ac:spMk id="2" creationId="{3247D920-1405-0C75-146A-A8808CCC98A9}"/>
          </ac:spMkLst>
        </pc:spChg>
        <pc:spChg chg="mod">
          <ac:chgData name="Franco Loza" userId="e8e1d396cf7f806d" providerId="LiveId" clId="{C9006841-4AD6-422F-BA5C-BCDC77D2AFBF}" dt="2025-10-17T11:56:42.689" v="749" actId="6549"/>
          <ac:spMkLst>
            <pc:docMk/>
            <pc:sldMk cId="1672507743" sldId="300"/>
            <ac:spMk id="3" creationId="{7358E103-DEE5-B76B-B499-C0988915F16A}"/>
          </ac:spMkLst>
        </pc:spChg>
        <pc:spChg chg="del mod">
          <ac:chgData name="Franco Loza" userId="e8e1d396cf7f806d" providerId="LiveId" clId="{C9006841-4AD6-422F-BA5C-BCDC77D2AFBF}" dt="2025-10-17T11:55:07.960" v="665" actId="478"/>
          <ac:spMkLst>
            <pc:docMk/>
            <pc:sldMk cId="1672507743" sldId="300"/>
            <ac:spMk id="4" creationId="{1A2A22E2-C765-4050-B8E6-810ABE8AB167}"/>
          </ac:spMkLst>
        </pc:spChg>
        <pc:spChg chg="add del mod">
          <ac:chgData name="Franco Loza" userId="e8e1d396cf7f806d" providerId="LiveId" clId="{C9006841-4AD6-422F-BA5C-BCDC77D2AFBF}" dt="2025-10-17T12:22:59.404" v="1520" actId="478"/>
          <ac:spMkLst>
            <pc:docMk/>
            <pc:sldMk cId="1672507743" sldId="300"/>
            <ac:spMk id="6" creationId="{1522BB8F-1703-A4F7-03D2-7990FE57690D}"/>
          </ac:spMkLst>
        </pc:spChg>
        <pc:picChg chg="add mod">
          <ac:chgData name="Franco Loza" userId="e8e1d396cf7f806d" providerId="LiveId" clId="{C9006841-4AD6-422F-BA5C-BCDC77D2AFBF}" dt="2025-10-17T12:06:26.384" v="946" actId="1076"/>
          <ac:picMkLst>
            <pc:docMk/>
            <pc:sldMk cId="1672507743" sldId="300"/>
            <ac:picMk id="5" creationId="{04BE7245-AE1C-541C-FBCE-6432327C30AC}"/>
          </ac:picMkLst>
        </pc:picChg>
      </pc:sldChg>
      <pc:sldChg chg="addSp delSp modSp new mod">
        <pc:chgData name="Franco Loza" userId="e8e1d396cf7f806d" providerId="LiveId" clId="{C9006841-4AD6-422F-BA5C-BCDC77D2AFBF}" dt="2025-10-17T12:22:55.325" v="1519" actId="1076"/>
        <pc:sldMkLst>
          <pc:docMk/>
          <pc:sldMk cId="3164761649" sldId="301"/>
        </pc:sldMkLst>
        <pc:spChg chg="del">
          <ac:chgData name="Franco Loza" userId="e8e1d396cf7f806d" providerId="LiveId" clId="{C9006841-4AD6-422F-BA5C-BCDC77D2AFBF}" dt="2025-10-17T12:07:16.867" v="958"/>
          <ac:spMkLst>
            <pc:docMk/>
            <pc:sldMk cId="3164761649" sldId="301"/>
            <ac:spMk id="2" creationId="{334CB723-5DCC-FF2E-7535-47F9788F71E1}"/>
          </ac:spMkLst>
        </pc:spChg>
        <pc:spChg chg="del">
          <ac:chgData name="Franco Loza" userId="e8e1d396cf7f806d" providerId="LiveId" clId="{C9006841-4AD6-422F-BA5C-BCDC77D2AFBF}" dt="2025-10-17T12:07:36.497" v="990" actId="478"/>
          <ac:spMkLst>
            <pc:docMk/>
            <pc:sldMk cId="3164761649" sldId="301"/>
            <ac:spMk id="3" creationId="{EC6A0936-0027-0BF5-EB5C-11A003D4BA16}"/>
          </ac:spMkLst>
        </pc:spChg>
        <pc:spChg chg="add mod">
          <ac:chgData name="Franco Loza" userId="e8e1d396cf7f806d" providerId="LiveId" clId="{C9006841-4AD6-422F-BA5C-BCDC77D2AFBF}" dt="2025-10-17T12:22:49.310" v="1512" actId="1076"/>
          <ac:spMkLst>
            <pc:docMk/>
            <pc:sldMk cId="3164761649" sldId="301"/>
            <ac:spMk id="4" creationId="{8F5FC4ED-3F64-D0BE-A5D2-8737CA650E40}"/>
          </ac:spMkLst>
        </pc:spChg>
        <pc:picChg chg="add mod">
          <ac:chgData name="Franco Loza" userId="e8e1d396cf7f806d" providerId="LiveId" clId="{C9006841-4AD6-422F-BA5C-BCDC77D2AFBF}" dt="2025-10-17T12:22:55.325" v="1519" actId="1076"/>
          <ac:picMkLst>
            <pc:docMk/>
            <pc:sldMk cId="3164761649" sldId="301"/>
            <ac:picMk id="5" creationId="{5E1E53AE-BD84-C6C0-5ACB-71FC88E5CE6D}"/>
          </ac:picMkLst>
        </pc:picChg>
      </pc:sldChg>
      <pc:sldChg chg="modSp add mod">
        <pc:chgData name="Franco Loza" userId="e8e1d396cf7f806d" providerId="LiveId" clId="{C9006841-4AD6-422F-BA5C-BCDC77D2AFBF}" dt="2025-10-17T12:21:19.055" v="1432" actId="1076"/>
        <pc:sldMkLst>
          <pc:docMk/>
          <pc:sldMk cId="4198350740" sldId="302"/>
        </pc:sldMkLst>
        <pc:spChg chg="mod">
          <ac:chgData name="Franco Loza" userId="e8e1d396cf7f806d" providerId="LiveId" clId="{C9006841-4AD6-422F-BA5C-BCDC77D2AFBF}" dt="2025-10-17T12:17:45.116" v="1368"/>
          <ac:spMkLst>
            <pc:docMk/>
            <pc:sldMk cId="4198350740" sldId="302"/>
            <ac:spMk id="2" creationId="{CFBDAE85-F8F2-60F3-3A70-3904892C9ECD}"/>
          </ac:spMkLst>
        </pc:spChg>
        <pc:spChg chg="mod">
          <ac:chgData name="Franco Loza" userId="e8e1d396cf7f806d" providerId="LiveId" clId="{C9006841-4AD6-422F-BA5C-BCDC77D2AFBF}" dt="2025-10-17T12:21:19.055" v="1432" actId="1076"/>
          <ac:spMkLst>
            <pc:docMk/>
            <pc:sldMk cId="4198350740" sldId="302"/>
            <ac:spMk id="3" creationId="{AB266E71-62C9-FBA3-EC86-1C55B1DC8584}"/>
          </ac:spMkLst>
        </pc:spChg>
      </pc:sldChg>
      <pc:sldChg chg="addSp delSp modSp new mod">
        <pc:chgData name="Franco Loza" userId="e8e1d396cf7f806d" providerId="LiveId" clId="{C9006841-4AD6-422F-BA5C-BCDC77D2AFBF}" dt="2025-10-17T12:22:08.387" v="1498" actId="1076"/>
        <pc:sldMkLst>
          <pc:docMk/>
          <pc:sldMk cId="1262107526" sldId="303"/>
        </pc:sldMkLst>
        <pc:spChg chg="del">
          <ac:chgData name="Franco Loza" userId="e8e1d396cf7f806d" providerId="LiveId" clId="{C9006841-4AD6-422F-BA5C-BCDC77D2AFBF}" dt="2025-10-17T12:18:45.940" v="1380" actId="478"/>
          <ac:spMkLst>
            <pc:docMk/>
            <pc:sldMk cId="1262107526" sldId="303"/>
            <ac:spMk id="2" creationId="{A681CF7A-3C4A-C0B2-5B8D-EE59AAC03E8D}"/>
          </ac:spMkLst>
        </pc:spChg>
        <pc:spChg chg="del">
          <ac:chgData name="Franco Loza" userId="e8e1d396cf7f806d" providerId="LiveId" clId="{C9006841-4AD6-422F-BA5C-BCDC77D2AFBF}" dt="2025-10-17T12:18:44.965" v="1379" actId="478"/>
          <ac:spMkLst>
            <pc:docMk/>
            <pc:sldMk cId="1262107526" sldId="303"/>
            <ac:spMk id="3" creationId="{B0113575-A246-D5D3-ED38-D5183936DCF2}"/>
          </ac:spMkLst>
        </pc:spChg>
        <pc:spChg chg="add mod">
          <ac:chgData name="Franco Loza" userId="e8e1d396cf7f806d" providerId="LiveId" clId="{C9006841-4AD6-422F-BA5C-BCDC77D2AFBF}" dt="2025-10-17T12:22:01.294" v="1491" actId="1076"/>
          <ac:spMkLst>
            <pc:docMk/>
            <pc:sldMk cId="1262107526" sldId="303"/>
            <ac:spMk id="4" creationId="{507FF0C9-E8DC-90D7-A884-3674297E42F5}"/>
          </ac:spMkLst>
        </pc:spChg>
        <pc:picChg chg="add mod">
          <ac:chgData name="Franco Loza" userId="e8e1d396cf7f806d" providerId="LiveId" clId="{C9006841-4AD6-422F-BA5C-BCDC77D2AFBF}" dt="2025-10-17T12:22:08.387" v="1498" actId="1076"/>
          <ac:picMkLst>
            <pc:docMk/>
            <pc:sldMk cId="1262107526" sldId="303"/>
            <ac:picMk id="5" creationId="{4C8E9917-0851-6B17-A3D5-FD13736E69AE}"/>
          </ac:picMkLst>
        </pc:picChg>
      </pc:sldChg>
      <pc:sldChg chg="addSp delSp modSp new mod">
        <pc:chgData name="Franco Loza" userId="e8e1d396cf7f806d" providerId="LiveId" clId="{C9006841-4AD6-422F-BA5C-BCDC77D2AFBF}" dt="2025-10-17T12:25:08.791" v="1552" actId="1076"/>
        <pc:sldMkLst>
          <pc:docMk/>
          <pc:sldMk cId="1750785070" sldId="304"/>
        </pc:sldMkLst>
        <pc:spChg chg="del">
          <ac:chgData name="Franco Loza" userId="e8e1d396cf7f806d" providerId="LiveId" clId="{C9006841-4AD6-422F-BA5C-BCDC77D2AFBF}" dt="2025-10-17T12:24:47.158" v="1547" actId="478"/>
          <ac:spMkLst>
            <pc:docMk/>
            <pc:sldMk cId="1750785070" sldId="304"/>
            <ac:spMk id="2" creationId="{407ABEBC-F409-4E35-7B5D-C3DD0CC7F621}"/>
          </ac:spMkLst>
        </pc:spChg>
        <pc:spChg chg="del">
          <ac:chgData name="Franco Loza" userId="e8e1d396cf7f806d" providerId="LiveId" clId="{C9006841-4AD6-422F-BA5C-BCDC77D2AFBF}" dt="2025-10-17T12:24:46.375" v="1546" actId="478"/>
          <ac:spMkLst>
            <pc:docMk/>
            <pc:sldMk cId="1750785070" sldId="304"/>
            <ac:spMk id="3" creationId="{AD577AA7-7F88-3171-74B0-748C12016DCF}"/>
          </ac:spMkLst>
        </pc:spChg>
        <pc:spChg chg="add mod">
          <ac:chgData name="Franco Loza" userId="e8e1d396cf7f806d" providerId="LiveId" clId="{C9006841-4AD6-422F-BA5C-BCDC77D2AFBF}" dt="2025-10-17T12:25:08.791" v="1552" actId="1076"/>
          <ac:spMkLst>
            <pc:docMk/>
            <pc:sldMk cId="1750785070" sldId="304"/>
            <ac:spMk id="4" creationId="{A0F32367-AD54-4280-99E8-FCCE8FAE5FC6}"/>
          </ac:spMkLst>
        </pc:spChg>
        <pc:spChg chg="add mod">
          <ac:chgData name="Franco Loza" userId="e8e1d396cf7f806d" providerId="LiveId" clId="{C9006841-4AD6-422F-BA5C-BCDC77D2AFBF}" dt="2025-10-17T12:25:05.335" v="1551" actId="1076"/>
          <ac:spMkLst>
            <pc:docMk/>
            <pc:sldMk cId="1750785070" sldId="304"/>
            <ac:spMk id="5" creationId="{4E09443C-1F76-10AC-B872-00B1C5542390}"/>
          </ac:spMkLst>
        </pc:spChg>
      </pc:sldChg>
    </pc:docChg>
  </pc:docChgLst>
  <pc:docChgLst>
    <pc:chgData name="Franco Loza" userId="e8e1d396cf7f806d" providerId="LiveId" clId="{924FEBDD-4C96-4353-A48C-D80B85ADF602}"/>
    <pc:docChg chg="undo custSel addSld modSld sldOrd">
      <pc:chgData name="Franco Loza" userId="e8e1d396cf7f806d" providerId="LiveId" clId="{924FEBDD-4C96-4353-A48C-D80B85ADF602}" dt="2025-09-04T16:41:45.131" v="1140" actId="1076"/>
      <pc:docMkLst>
        <pc:docMk/>
      </pc:docMkLst>
      <pc:sldChg chg="addSp modSp mod">
        <pc:chgData name="Franco Loza" userId="e8e1d396cf7f806d" providerId="LiveId" clId="{924FEBDD-4C96-4353-A48C-D80B85ADF602}" dt="2025-09-04T13:48:21.615" v="47" actId="14861"/>
        <pc:sldMkLst>
          <pc:docMk/>
          <pc:sldMk cId="3759372154" sldId="269"/>
        </pc:sldMkLst>
      </pc:sldChg>
      <pc:sldChg chg="addSp modSp mod">
        <pc:chgData name="Franco Loza" userId="e8e1d396cf7f806d" providerId="LiveId" clId="{924FEBDD-4C96-4353-A48C-D80B85ADF602}" dt="2025-09-04T13:51:02.140" v="111" actId="1076"/>
        <pc:sldMkLst>
          <pc:docMk/>
          <pc:sldMk cId="1520995646" sldId="285"/>
        </pc:sldMkLst>
      </pc:sldChg>
      <pc:sldChg chg="modSp mod">
        <pc:chgData name="Franco Loza" userId="e8e1d396cf7f806d" providerId="LiveId" clId="{924FEBDD-4C96-4353-A48C-D80B85ADF602}" dt="2025-09-04T14:26:22.173" v="861" actId="313"/>
        <pc:sldMkLst>
          <pc:docMk/>
          <pc:sldMk cId="2246980640" sldId="292"/>
        </pc:sldMkLst>
      </pc:sldChg>
      <pc:sldChg chg="modSp mod">
        <pc:chgData name="Franco Loza" userId="e8e1d396cf7f806d" providerId="LiveId" clId="{924FEBDD-4C96-4353-A48C-D80B85ADF602}" dt="2025-09-04T13:49:53.832" v="103" actId="14100"/>
        <pc:sldMkLst>
          <pc:docMk/>
          <pc:sldMk cId="3191632220" sldId="293"/>
        </pc:sldMkLst>
      </pc:sldChg>
      <pc:sldChg chg="addSp delSp modSp new mod ord">
        <pc:chgData name="Franco Loza" userId="e8e1d396cf7f806d" providerId="LiveId" clId="{924FEBDD-4C96-4353-A48C-D80B85ADF602}" dt="2025-09-04T16:39:08.166" v="935" actId="1076"/>
        <pc:sldMkLst>
          <pc:docMk/>
          <pc:sldMk cId="627173615" sldId="294"/>
        </pc:sldMkLst>
      </pc:sldChg>
      <pc:sldChg chg="addSp delSp modSp add mod">
        <pc:chgData name="Franco Loza" userId="e8e1d396cf7f806d" providerId="LiveId" clId="{924FEBDD-4C96-4353-A48C-D80B85ADF602}" dt="2025-09-04T16:40:29.662" v="1027" actId="1076"/>
        <pc:sldMkLst>
          <pc:docMk/>
          <pc:sldMk cId="762639014" sldId="295"/>
        </pc:sldMkLst>
      </pc:sldChg>
      <pc:sldChg chg="addSp delSp modSp add mod">
        <pc:chgData name="Franco Loza" userId="e8e1d396cf7f806d" providerId="LiveId" clId="{924FEBDD-4C96-4353-A48C-D80B85ADF602}" dt="2025-09-04T16:41:45.131" v="1140" actId="1076"/>
        <pc:sldMkLst>
          <pc:docMk/>
          <pc:sldMk cId="2673859142" sldId="296"/>
        </pc:sldMkLst>
      </pc:sldChg>
      <pc:sldChg chg="modSp add mod ord">
        <pc:chgData name="Franco Loza" userId="e8e1d396cf7f806d" providerId="LiveId" clId="{924FEBDD-4C96-4353-A48C-D80B85ADF602}" dt="2025-09-04T14:22:06.747" v="756" actId="20577"/>
        <pc:sldMkLst>
          <pc:docMk/>
          <pc:sldMk cId="195176385" sldId="297"/>
        </pc:sldMkLst>
      </pc:sldChg>
      <pc:sldChg chg="delSp modSp add mod ord">
        <pc:chgData name="Franco Loza" userId="e8e1d396cf7f806d" providerId="LiveId" clId="{924FEBDD-4C96-4353-A48C-D80B85ADF602}" dt="2025-09-04T14:25:53.291" v="860" actId="20577"/>
        <pc:sldMkLst>
          <pc:docMk/>
          <pc:sldMk cId="2160039633" sldId="298"/>
        </pc:sldMkLst>
      </pc:sldChg>
    </pc:docChg>
  </pc:docChgLst>
  <pc:docChgLst>
    <pc:chgData name="Franco Loza" userId="e8e1d396cf7f806d" providerId="LiveId" clId="{8A4CAD0E-FD4C-4ED5-87A0-63916B1AC447}"/>
    <pc:docChg chg="undo custSel addSld delSld modSld">
      <pc:chgData name="Franco Loza" userId="e8e1d396cf7f806d" providerId="LiveId" clId="{8A4CAD0E-FD4C-4ED5-87A0-63916B1AC447}" dt="2025-06-06T13:09:37.956" v="956" actId="20577"/>
      <pc:docMkLst>
        <pc:docMk/>
      </pc:docMkLst>
      <pc:sldChg chg="modSp mod">
        <pc:chgData name="Franco Loza" userId="e8e1d396cf7f806d" providerId="LiveId" clId="{8A4CAD0E-FD4C-4ED5-87A0-63916B1AC447}" dt="2025-06-06T12:16:48.605" v="15" actId="14100"/>
        <pc:sldMkLst>
          <pc:docMk/>
          <pc:sldMk cId="745576192" sldId="266"/>
        </pc:sldMkLst>
      </pc:sldChg>
      <pc:sldChg chg="del">
        <pc:chgData name="Franco Loza" userId="e8e1d396cf7f806d" providerId="LiveId" clId="{8A4CAD0E-FD4C-4ED5-87A0-63916B1AC447}" dt="2025-06-06T12:23:05.797" v="52" actId="47"/>
        <pc:sldMkLst>
          <pc:docMk/>
          <pc:sldMk cId="1354065566" sldId="267"/>
        </pc:sldMkLst>
      </pc:sldChg>
      <pc:sldChg chg="addSp delSp modSp mod">
        <pc:chgData name="Franco Loza" userId="e8e1d396cf7f806d" providerId="LiveId" clId="{8A4CAD0E-FD4C-4ED5-87A0-63916B1AC447}" dt="2025-06-06T12:44:51.365" v="532" actId="1076"/>
        <pc:sldMkLst>
          <pc:docMk/>
          <pc:sldMk cId="3759372154" sldId="269"/>
        </pc:sldMkLst>
      </pc:sldChg>
      <pc:sldChg chg="del">
        <pc:chgData name="Franco Loza" userId="e8e1d396cf7f806d" providerId="LiveId" clId="{8A4CAD0E-FD4C-4ED5-87A0-63916B1AC447}" dt="2025-06-06T12:23:06.891" v="53" actId="47"/>
        <pc:sldMkLst>
          <pc:docMk/>
          <pc:sldMk cId="2030884053" sldId="270"/>
        </pc:sldMkLst>
      </pc:sldChg>
      <pc:sldChg chg="addSp delSp modSp mod">
        <pc:chgData name="Franco Loza" userId="e8e1d396cf7f806d" providerId="LiveId" clId="{8A4CAD0E-FD4C-4ED5-87A0-63916B1AC447}" dt="2025-06-06T12:23:03.023" v="51" actId="1076"/>
        <pc:sldMkLst>
          <pc:docMk/>
          <pc:sldMk cId="2186515306" sldId="271"/>
        </pc:sldMkLst>
      </pc:sldChg>
      <pc:sldChg chg="del">
        <pc:chgData name="Franco Loza" userId="e8e1d396cf7f806d" providerId="LiveId" clId="{8A4CAD0E-FD4C-4ED5-87A0-63916B1AC447}" dt="2025-06-06T12:33:00.294" v="337" actId="47"/>
        <pc:sldMkLst>
          <pc:docMk/>
          <pc:sldMk cId="162697856" sldId="272"/>
        </pc:sldMkLst>
      </pc:sldChg>
      <pc:sldChg chg="del">
        <pc:chgData name="Franco Loza" userId="e8e1d396cf7f806d" providerId="LiveId" clId="{8A4CAD0E-FD4C-4ED5-87A0-63916B1AC447}" dt="2025-06-06T12:33:01.595" v="338" actId="47"/>
        <pc:sldMkLst>
          <pc:docMk/>
          <pc:sldMk cId="570262210" sldId="273"/>
        </pc:sldMkLst>
      </pc:sldChg>
      <pc:sldChg chg="add del">
        <pc:chgData name="Franco Loza" userId="e8e1d396cf7f806d" providerId="LiveId" clId="{8A4CAD0E-FD4C-4ED5-87A0-63916B1AC447}" dt="2025-06-06T12:33:02.334" v="339" actId="47"/>
        <pc:sldMkLst>
          <pc:docMk/>
          <pc:sldMk cId="1306281576" sldId="274"/>
        </pc:sldMkLst>
      </pc:sldChg>
      <pc:sldChg chg="addSp delSp modSp add del mod">
        <pc:chgData name="Franco Loza" userId="e8e1d396cf7f806d" providerId="LiveId" clId="{8A4CAD0E-FD4C-4ED5-87A0-63916B1AC447}" dt="2025-06-06T12:46:48.177" v="604" actId="1076"/>
        <pc:sldMkLst>
          <pc:docMk/>
          <pc:sldMk cId="2516569779" sldId="275"/>
        </pc:sldMkLst>
      </pc:sldChg>
      <pc:sldChg chg="delSp add del mod">
        <pc:chgData name="Franco Loza" userId="e8e1d396cf7f806d" providerId="LiveId" clId="{8A4CAD0E-FD4C-4ED5-87A0-63916B1AC447}" dt="2025-06-06T12:53:54.794" v="860" actId="47"/>
        <pc:sldMkLst>
          <pc:docMk/>
          <pc:sldMk cId="2099645443" sldId="276"/>
        </pc:sldMkLst>
      </pc:sldChg>
      <pc:sldChg chg="addSp delSp modSp add del mod">
        <pc:chgData name="Franco Loza" userId="e8e1d396cf7f806d" providerId="LiveId" clId="{8A4CAD0E-FD4C-4ED5-87A0-63916B1AC447}" dt="2025-06-06T12:54:40.853" v="906" actId="1076"/>
        <pc:sldMkLst>
          <pc:docMk/>
          <pc:sldMk cId="536371413" sldId="277"/>
        </pc:sldMkLst>
      </pc:sldChg>
      <pc:sldChg chg="add del">
        <pc:chgData name="Franco Loza" userId="e8e1d396cf7f806d" providerId="LiveId" clId="{8A4CAD0E-FD4C-4ED5-87A0-63916B1AC447}" dt="2025-06-06T12:50:53.607" v="718" actId="47"/>
        <pc:sldMkLst>
          <pc:docMk/>
          <pc:sldMk cId="1828652883" sldId="278"/>
        </pc:sldMkLst>
      </pc:sldChg>
      <pc:sldChg chg="addSp delSp modSp new mod">
        <pc:chgData name="Franco Loza" userId="e8e1d396cf7f806d" providerId="LiveId" clId="{8A4CAD0E-FD4C-4ED5-87A0-63916B1AC447}" dt="2025-06-06T12:25:07.713" v="127" actId="1076"/>
        <pc:sldMkLst>
          <pc:docMk/>
          <pc:sldMk cId="11259802" sldId="280"/>
        </pc:sldMkLst>
      </pc:sldChg>
      <pc:sldChg chg="addSp delSp modSp new mod">
        <pc:chgData name="Franco Loza" userId="e8e1d396cf7f806d" providerId="LiveId" clId="{8A4CAD0E-FD4C-4ED5-87A0-63916B1AC447}" dt="2025-06-06T13:09:37.956" v="956" actId="20577"/>
        <pc:sldMkLst>
          <pc:docMk/>
          <pc:sldMk cId="3447077711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17/10/2025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17/10/2025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17/10/2025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17/10/2025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-20" y="-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2769" y="4323252"/>
            <a:ext cx="5756167" cy="1090569"/>
          </a:xfrm>
        </p:spPr>
        <p:txBody>
          <a:bodyPr rtlCol="0">
            <a:no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</a:rPr>
              <a:t>Integración Numérica para Propiedades Geométricas y Físicas de Gotas.</a:t>
            </a:r>
            <a:endParaRPr lang="es-ES" sz="2400" noProof="1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516" y="5570317"/>
            <a:ext cx="5607908" cy="531866"/>
          </a:xfrm>
        </p:spPr>
        <p:txBody>
          <a:bodyPr rtlCol="0">
            <a:normAutofit fontScale="850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Blanche, Mateo – Delarmelina, Valentino – Loza, Franco        Perron, Facundo – Spreafico, Facundo.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4D99-0114-A2DB-2683-48AFA2FE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64BBD-C763-9DCC-1640-F9676CAD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85800"/>
            <a:ext cx="11497733" cy="1261533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SIMULACIÓN DEL MOVIMIENTO DEL CENTRO DE MASA DE LA GOTA.</a:t>
            </a:r>
            <a:endParaRPr lang="es-AR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46EBE9B0-259D-71B6-1AFB-35F3C5DF0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67466"/>
            <a:ext cx="10507132" cy="4004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Ecuación diferencial empleada: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Descripción del modelo: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Representa la gota como una partícula sometida a fuerza restauradora (k) y amortiguamiento (c).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Parámetros estimados: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u="sng" dirty="0"/>
              <a:t>Conclusión</a:t>
            </a:r>
            <a:r>
              <a:rPr lang="es-AR" dirty="0"/>
              <a:t>: El Runge–</a:t>
            </a:r>
            <a:r>
              <a:rPr lang="es-AR" dirty="0" err="1"/>
              <a:t>Kutta</a:t>
            </a:r>
            <a:r>
              <a:rPr lang="es-AR" dirty="0"/>
              <a:t> 5–6 logra la mejor relación entre costo computacional y precisión. El Taylor es bastante rápido pero tiene menos precisión. En cambio, Adams-</a:t>
            </a:r>
            <a:r>
              <a:rPr lang="es-AR" dirty="0" err="1"/>
              <a:t>Bashforth</a:t>
            </a:r>
            <a:r>
              <a:rPr lang="es-AR" dirty="0"/>
              <a:t> es demasiado costoso pero estable.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6A9459DC-A448-0EC9-062A-5BB43813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011"/>
          <a:stretch>
            <a:fillRect/>
          </a:stretch>
        </p:blipFill>
        <p:spPr>
          <a:xfrm>
            <a:off x="6443133" y="5254792"/>
            <a:ext cx="5403578" cy="133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CD66B7C-70D9-397F-82B3-9CE0C654AD2D}"/>
                  </a:ext>
                </a:extLst>
              </p:cNvPr>
              <p:cNvSpPr txBox="1"/>
              <p:nvPr/>
            </p:nvSpPr>
            <p:spPr>
              <a:xfrm>
                <a:off x="8736781" y="1947333"/>
                <a:ext cx="3141950" cy="5557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reflection blurRad="6350" stA="50000" endA="300" endPos="55000" dir="5400000" sy="-100000" algn="bl" rotWithShape="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CD66B7C-70D9-397F-82B3-9CE0C654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81" y="1947333"/>
                <a:ext cx="314195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F743A46E-24B6-56F5-DCE3-4C5FC618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981" y="5506792"/>
            <a:ext cx="3268200" cy="1080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4DF72E1-D82C-A2E4-912A-B6C3F85C9AB6}"/>
              </a:ext>
            </a:extLst>
          </p:cNvPr>
          <p:cNvCxnSpPr/>
          <p:nvPr/>
        </p:nvCxnSpPr>
        <p:spPr>
          <a:xfrm>
            <a:off x="5384800" y="2370667"/>
            <a:ext cx="3251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3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07FF0C9-E8DC-90D7-A884-3674297E42F5}"/>
              </a:ext>
            </a:extLst>
          </p:cNvPr>
          <p:cNvSpPr txBox="1">
            <a:spLocks/>
          </p:cNvSpPr>
          <p:nvPr/>
        </p:nvSpPr>
        <p:spPr>
          <a:xfrm>
            <a:off x="347133" y="482600"/>
            <a:ext cx="11497733" cy="740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4000" b="1" dirty="0">
                <a:solidFill>
                  <a:srgbClr val="191B0E"/>
                </a:solidFill>
                <a:latin typeface="Broadway" panose="04040905080B02020502" pitchFamily="82" charset="0"/>
              </a:rPr>
              <a:t>GRAFICAS ANALITICAS.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8E9917-0851-6B17-A3D5-FD13736E69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32" y="1222691"/>
            <a:ext cx="8147134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10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80DE6-2760-4C8B-A6FE-D5FB7820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38151"/>
            <a:ext cx="11480800" cy="1189566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EVALUACIÓN DEL ERROR Y CAUSAS FÍSICAS PRINCIPALES.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46701-D531-4D11-B535-035A8865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07067"/>
            <a:ext cx="10507132" cy="505459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Desviación promedio: 11.99 µm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Error relativo global: 6.47% → precisión del 93.5%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Principales causas:</a:t>
            </a:r>
          </a:p>
          <a:p>
            <a:pPr marL="1439863" indent="-3825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No inclusión de tensión superficial variable.</a:t>
            </a:r>
          </a:p>
          <a:p>
            <a:pPr marL="1439863" indent="-3825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Suposición de k y c constantes.</a:t>
            </a:r>
          </a:p>
          <a:p>
            <a:pPr marL="1439863" indent="-3825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Linealización del modelo y ruido experimental.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El modelo captura bien la fase de impacto, pero no incluye efectos capilares ni viscosos complejos.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u="sng" dirty="0"/>
              <a:t>Conclusión</a:t>
            </a:r>
            <a:r>
              <a:rPr lang="es-AR" dirty="0"/>
              <a:t>: El modelo es cuantitativamente razonable y cualitativamente correcto dentro de sus simplificaciones.</a:t>
            </a:r>
            <a:endParaRPr lang="es-MX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14FB9413-4EFF-4A08-7FD6-D0657B88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237" y="2406650"/>
            <a:ext cx="386449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2F6F-3897-7A2E-3B86-EF39B1DD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DAE85-F8F2-60F3-3A70-3904892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38151"/>
            <a:ext cx="11480800" cy="1189566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SÍNTESIS FINAL Y APORTES DEL TRABAJO.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66E71-62C9-FBA3-EC86-1C55B1DC8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66" y="1693335"/>
            <a:ext cx="10507132" cy="407246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Se logró una caracterización completa de la gota: geométrica y dinámica.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 err="1"/>
              <a:t>Spline</a:t>
            </a:r>
            <a:r>
              <a:rPr lang="es-AR" dirty="0"/>
              <a:t> + Simpson → mejor método para obtener propiedades geométricas.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RK5-6 → método más equilibrado para la dinámica.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La integración entre procesamiento experimental y simulación numérica mejora la comprensión de la física del impacto.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El modelo logra un error inferior al 7%, validando su utilidad en estudios de gotas y superficies.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835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A0F32367-AD54-4280-99E8-FCCE8FAE5FC6}"/>
              </a:ext>
            </a:extLst>
          </p:cNvPr>
          <p:cNvSpPr txBox="1">
            <a:spLocks/>
          </p:cNvSpPr>
          <p:nvPr/>
        </p:nvSpPr>
        <p:spPr>
          <a:xfrm>
            <a:off x="541867" y="4384983"/>
            <a:ext cx="10430932" cy="33941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s-ES" sz="1800" b="1" noProof="1">
                <a:solidFill>
                  <a:schemeClr val="tx1"/>
                </a:solidFill>
              </a:rPr>
              <a:t>Blanche, Mateo – Delarmelina, Valentino – Loza, Franco – Perron, Facundo – Spreafico, Facundo</a:t>
            </a:r>
            <a:r>
              <a:rPr lang="es-ES" sz="1800" noProof="1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09443C-1F76-10AC-B872-00B1C5542390}"/>
              </a:ext>
            </a:extLst>
          </p:cNvPr>
          <p:cNvSpPr txBox="1"/>
          <p:nvPr/>
        </p:nvSpPr>
        <p:spPr>
          <a:xfrm>
            <a:off x="1376827" y="2551837"/>
            <a:ext cx="8761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400" b="1" u="sng" dirty="0">
                <a:latin typeface="Broadway" panose="04040905080B02020502" pitchFamily="82" charset="0"/>
              </a:rPr>
              <a:t>MUCHAS GRACIAS POR SU ATENCIÓN.</a:t>
            </a:r>
          </a:p>
        </p:txBody>
      </p:sp>
    </p:spTree>
    <p:extLst>
      <p:ext uri="{BB962C8B-B14F-4D97-AF65-F5344CB8AC3E}">
        <p14:creationId xmlns:p14="http://schemas.microsoft.com/office/powerpoint/2010/main" val="175078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5F55B-0C11-4B93-65CC-37F72308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66530"/>
            <a:ext cx="10193867" cy="713630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OBJETIVO DEL TRABAJO PRACITO.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A8858-F6AB-B817-C691-CF133A65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33810"/>
            <a:ext cx="9601200" cy="49008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La interacción gota–sustrato involucra fuerzas de tensión superficial, gravedad y viscosidad.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Este equilibrio complejo dificulta una descripción analítica exacta, por lo que se recurre a métodos numéricos.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El trabajo se divide en dos ejes complementarios:</a:t>
            </a:r>
          </a:p>
          <a:p>
            <a:pPr marL="1074738" indent="-177800">
              <a:buFont typeface="Arial" panose="020B0604020202020204" pitchFamily="34" charset="0"/>
              <a:buChar char="•"/>
            </a:pPr>
            <a:r>
              <a:rPr lang="es-AR" dirty="0"/>
              <a:t>Caracterización geométrica (ejercicio 1): análisis de volumen, área superficial y ángulos de contacto.</a:t>
            </a:r>
          </a:p>
          <a:p>
            <a:pPr marL="1074738" indent="-177800">
              <a:buFont typeface="Arial" panose="020B0604020202020204" pitchFamily="34" charset="0"/>
              <a:buChar char="•"/>
            </a:pPr>
            <a:r>
              <a:rPr lang="es-AR" dirty="0"/>
              <a:t>Modelado dinámico (ejercicio 2): simulación del movimiento del centro de masa.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u="sng" dirty="0"/>
              <a:t>Propósito</a:t>
            </a:r>
            <a:r>
              <a:rPr lang="es-AR" dirty="0"/>
              <a:t>: cuantificar con precisión el comportamiento de la gota y validar modelos mediante comparación con datos experimentales.</a:t>
            </a:r>
          </a:p>
        </p:txBody>
      </p:sp>
    </p:spTree>
    <p:extLst>
      <p:ext uri="{BB962C8B-B14F-4D97-AF65-F5344CB8AC3E}">
        <p14:creationId xmlns:p14="http://schemas.microsoft.com/office/powerpoint/2010/main" val="21865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42481-B9B3-7F66-9B2D-6FF41D42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 fontScale="90000"/>
          </a:bodyPr>
          <a:lstStyle/>
          <a:p>
            <a:r>
              <a:rPr lang="es-AR" b="1" dirty="0"/>
              <a:t> 1. Procesamiento de imágenes y extracción de contornos.</a:t>
            </a:r>
          </a:p>
        </p:txBody>
      </p:sp>
    </p:spTree>
    <p:extLst>
      <p:ext uri="{BB962C8B-B14F-4D97-AF65-F5344CB8AC3E}">
        <p14:creationId xmlns:p14="http://schemas.microsoft.com/office/powerpoint/2010/main" val="428739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5C9F2-5F46-9A91-7CD5-84D5246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499533"/>
            <a:ext cx="11497732" cy="1138767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1.A – EXTRACCIÓN DE CONTORNOS Y CORRECCIONES GEOMÉTRICAS.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FB982-7525-7E18-219D-50309503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3766"/>
            <a:ext cx="10481732" cy="44915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Los primeros cálculos (TPN4) mostraban ángulos de contacto inconsistentes, con notables diferencias entre los lados izquierdo y derecho.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Se corrigieron mediante: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Cálculo robusto de la pendiente.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Revisión de simetría (izquierda–derecha).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Clasificación de estados dinámico/estático.</a:t>
            </a:r>
          </a:p>
          <a:p>
            <a:pPr marL="1795463" indent="-382588">
              <a:buFont typeface="Wingdings" panose="05000000000000000000" pitchFamily="2" charset="2"/>
              <a:buChar char="ü"/>
            </a:pPr>
            <a:r>
              <a:rPr lang="es-AR" dirty="0" err="1"/>
              <a:t>Frames</a:t>
            </a:r>
            <a:r>
              <a:rPr lang="es-AR" dirty="0"/>
              <a:t> 18–27 → Dinámicos (impacto inicial).</a:t>
            </a:r>
          </a:p>
          <a:p>
            <a:pPr marL="1795463" indent="-382588">
              <a:buFont typeface="Wingdings" panose="05000000000000000000" pitchFamily="2" charset="2"/>
              <a:buChar char="ü"/>
            </a:pPr>
            <a:r>
              <a:rPr lang="es-AR" dirty="0" err="1"/>
              <a:t>Frames</a:t>
            </a:r>
            <a:r>
              <a:rPr lang="es-AR" dirty="0"/>
              <a:t> ≥28 → Estáticos, según variación del centroide.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Detección de estado estable con criterios de centroide y duración.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u="sng" dirty="0"/>
              <a:t>Resultado</a:t>
            </a:r>
            <a:r>
              <a:rPr lang="es-AR" dirty="0"/>
              <a:t>: contornos más realistas → cálculos más confiables.</a:t>
            </a: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8587AAFC-2F47-51FC-2D75-8EC3B0D9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31" y="2163233"/>
            <a:ext cx="3068574" cy="1260000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C750047E-4344-B9BE-3F24-F734B8E5A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013" y="3423233"/>
            <a:ext cx="353489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7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82895-43F3-4CF9-A470-7C6B1853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400575"/>
            <a:ext cx="11497733" cy="1302391"/>
          </a:xfrm>
        </p:spPr>
        <p:txBody>
          <a:bodyPr>
            <a:normAutofit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1.B – RECONSTRUCCIÓN DEL PERFIL.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80651-EBAD-4AA1-AD26-A52D92B89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02966"/>
            <a:ext cx="10490200" cy="4892567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AR" dirty="0"/>
              <a:t>El perfil de la gota se reconstruyó considerando simetría axial.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AR" dirty="0"/>
              <a:t>Se seleccionó la mitad con más puntos válidos y se transformó a coordenadas radiales 𝑟(𝑦)r(y).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AR" dirty="0"/>
              <a:t>Se aplicaron dos enfoques:</a:t>
            </a:r>
          </a:p>
          <a:p>
            <a:pPr marL="1084263" indent="-382588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dirty="0" err="1"/>
              <a:t>Spline</a:t>
            </a:r>
            <a:r>
              <a:rPr lang="es-AR" dirty="0"/>
              <a:t> cúbico:</a:t>
            </a:r>
          </a:p>
          <a:p>
            <a:pPr marL="1795463" indent="-3825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Interpolación por tramos → continuidad de derivadas (C¹).</a:t>
            </a:r>
          </a:p>
          <a:p>
            <a:pPr marL="1795463" indent="-3825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Evita oscilaciones no físicas.</a:t>
            </a:r>
          </a:p>
          <a:p>
            <a:pPr marL="1795463" indent="-3825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Se adapta a regiones con curvatura pronunciada.</a:t>
            </a:r>
          </a:p>
          <a:p>
            <a:pPr marL="1795463" indent="-3825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Excelente comportamiento con datos ruidosos.</a:t>
            </a:r>
          </a:p>
          <a:p>
            <a:pPr marL="1084263" indent="-382588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dirty="0"/>
              <a:t>Ajuste polinómico:</a:t>
            </a:r>
          </a:p>
          <a:p>
            <a:pPr marL="1795463" indent="-3429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Polinomio global de grado 3.</a:t>
            </a:r>
          </a:p>
          <a:p>
            <a:pPr marL="1795463" indent="-3429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Simplicidad y bajo costo computacional.</a:t>
            </a:r>
          </a:p>
          <a:p>
            <a:pPr marL="1795463" indent="-3429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AR" dirty="0"/>
              <a:t>Menor capacidad para representar cambios locales.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AR" u="sng" dirty="0"/>
              <a:t>Conclusión</a:t>
            </a:r>
            <a:r>
              <a:rPr lang="es-AR" dirty="0"/>
              <a:t>: El </a:t>
            </a:r>
            <a:r>
              <a:rPr lang="es-AR" dirty="0" err="1"/>
              <a:t>Spline</a:t>
            </a:r>
            <a:r>
              <a:rPr lang="es-AR" dirty="0"/>
              <a:t> se adapta mejor a la geometría real y garantiza estabilidad en los cálculos posteriores.</a:t>
            </a:r>
          </a:p>
        </p:txBody>
      </p:sp>
    </p:spTree>
    <p:extLst>
      <p:ext uri="{BB962C8B-B14F-4D97-AF65-F5344CB8AC3E}">
        <p14:creationId xmlns:p14="http://schemas.microsoft.com/office/powerpoint/2010/main" val="172327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CBDC-30D2-8981-6C27-1B740C3D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76A1-7B14-E1FF-D427-5499C75F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400575"/>
            <a:ext cx="11497733" cy="1302391"/>
          </a:xfrm>
        </p:spPr>
        <p:txBody>
          <a:bodyPr>
            <a:normAutofit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1.C/1.D – CALCULO DEL VOLUMEN.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29701-59DD-1A1D-7472-339D71F1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71133"/>
            <a:ext cx="10490200" cy="472652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Fórmula general del volumen.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La gota se modeló como sólido de revolución del perfil 𝑟(𝑦).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Se implementaron dos reglas numéricas: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Trapecio:</a:t>
            </a:r>
          </a:p>
          <a:p>
            <a:pPr marL="2151063" indent="-342900">
              <a:buFont typeface="Wingdings" panose="05000000000000000000" pitchFamily="2" charset="2"/>
              <a:buChar char="ü"/>
            </a:pPr>
            <a:r>
              <a:rPr lang="es-AR" dirty="0"/>
              <a:t>Orden 𝑂(ℎ2).</a:t>
            </a:r>
          </a:p>
          <a:p>
            <a:pPr marL="2151063" indent="-342900">
              <a:buFont typeface="Wingdings" panose="05000000000000000000" pitchFamily="2" charset="2"/>
              <a:buChar char="ü"/>
            </a:pPr>
            <a:r>
              <a:rPr lang="es-AR" dirty="0"/>
              <a:t>Robusta ante ruido experimental.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Simpson:</a:t>
            </a:r>
          </a:p>
          <a:p>
            <a:pPr marL="2151063" indent="-342900">
              <a:buFont typeface="Wingdings" panose="05000000000000000000" pitchFamily="2" charset="2"/>
              <a:buChar char="ü"/>
            </a:pPr>
            <a:r>
              <a:rPr lang="es-AR" dirty="0"/>
              <a:t>Orden 𝑂(ℎ4).</a:t>
            </a:r>
          </a:p>
          <a:p>
            <a:pPr marL="2151063" indent="-342900">
              <a:buFont typeface="Wingdings" panose="05000000000000000000" pitchFamily="2" charset="2"/>
              <a:buChar char="ü"/>
            </a:pPr>
            <a:r>
              <a:rPr lang="es-AR" dirty="0"/>
              <a:t>Mayor precisión en funciones suaves.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Selección del paso óptimo: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50 puntos → error &lt; 0.5%.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20 puntos → error ≈ 2.5%.</a:t>
            </a:r>
          </a:p>
          <a:p>
            <a:pPr marL="1439863" indent="-382588">
              <a:buFont typeface="Arial" panose="020B0604020202020204" pitchFamily="34" charset="0"/>
              <a:buChar char="•"/>
            </a:pPr>
            <a:r>
              <a:rPr lang="es-AR" dirty="0"/>
              <a:t>100 puntos → mejora marginal con más costo.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u="sng" dirty="0"/>
              <a:t>Conclusión</a:t>
            </a:r>
            <a:r>
              <a:rPr lang="es-AR" dirty="0"/>
              <a:t>: Ambos métodos son consistentes; Simpson resulta más preciso para funciones suaves.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84CBE4-7F25-6EAD-791F-DE335CB79AB2}"/>
                  </a:ext>
                </a:extLst>
              </p:cNvPr>
              <p:cNvSpPr txBox="1"/>
              <p:nvPr/>
            </p:nvSpPr>
            <p:spPr>
              <a:xfrm>
                <a:off x="9684288" y="1449671"/>
                <a:ext cx="2272225" cy="8429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undOvr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p>
                        <m:e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84CBE4-7F25-6EAD-791F-DE335CB7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88" y="1449671"/>
                <a:ext cx="2272225" cy="842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58E6392-06DC-F2B6-08E3-DDA0EA670C25}"/>
              </a:ext>
            </a:extLst>
          </p:cNvPr>
          <p:cNvCxnSpPr/>
          <p:nvPr/>
        </p:nvCxnSpPr>
        <p:spPr>
          <a:xfrm>
            <a:off x="5003800" y="1989667"/>
            <a:ext cx="42502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29AE545-09B3-9B30-5068-B0BF3B274015}"/>
                  </a:ext>
                </a:extLst>
              </p:cNvPr>
              <p:cNvSpPr txBox="1"/>
              <p:nvPr/>
            </p:nvSpPr>
            <p:spPr>
              <a:xfrm>
                <a:off x="8738517" y="2721149"/>
                <a:ext cx="3217996" cy="7562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29AE545-09B3-9B30-5068-B0BF3B27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517" y="2721149"/>
                <a:ext cx="3217996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AB8BDD0-594A-B7AC-657B-E71D3555319C}"/>
                  </a:ext>
                </a:extLst>
              </p:cNvPr>
              <p:cNvSpPr txBox="1"/>
              <p:nvPr/>
            </p:nvSpPr>
            <p:spPr>
              <a:xfrm>
                <a:off x="5517026" y="3765460"/>
                <a:ext cx="6442982" cy="7362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𝑖𝑚𝑝𝑎𝑟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A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s-A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𝑝𝑎𝑟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AB8BDD0-594A-B7AC-657B-E71D3555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26" y="3765460"/>
                <a:ext cx="6442982" cy="736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53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3BA9-363D-9A57-2C54-9FF0B1052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7D920-1405-0C75-146A-A8808CCC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400575"/>
            <a:ext cx="11497733" cy="1302391"/>
          </a:xfrm>
        </p:spPr>
        <p:txBody>
          <a:bodyPr>
            <a:normAutofit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1.D – COMPARACIÓN DE MÉTODOS GEOMÉTRICOS.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8E103-DEE5-B76B-B499-C0988915F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71133"/>
            <a:ext cx="10490200" cy="472652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Volumen promedio: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 err="1"/>
              <a:t>Spline</a:t>
            </a:r>
            <a:r>
              <a:rPr lang="es-AR" dirty="0"/>
              <a:t>: 3.937×10^7 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Polinomio: 3.798×10^7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Diferencia: 3.6%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Área superficial: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 err="1"/>
              <a:t>Spline</a:t>
            </a:r>
            <a:r>
              <a:rPr lang="es-AR" dirty="0"/>
              <a:t>: 5.694×10^5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Polinomio: 5.361×10^5</a:t>
            </a:r>
          </a:p>
          <a:p>
            <a:pPr marL="1252538" indent="-382588">
              <a:buFont typeface="Arial" panose="020B0604020202020204" pitchFamily="34" charset="0"/>
              <a:buChar char="•"/>
            </a:pPr>
            <a:r>
              <a:rPr lang="es-AR" dirty="0"/>
              <a:t>Diferencia: 6.0%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El </a:t>
            </a:r>
            <a:r>
              <a:rPr lang="es-AR" dirty="0" err="1"/>
              <a:t>spline</a:t>
            </a:r>
            <a:r>
              <a:rPr lang="es-AR" dirty="0"/>
              <a:t> genera una derivada más suave → mejora la integración.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Los resultados muestran una evolución temporal coherente con el proceso físico.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u="sng" dirty="0"/>
              <a:t>Conclusión</a:t>
            </a:r>
            <a:r>
              <a:rPr lang="es-AR" dirty="0"/>
              <a:t>: El método de </a:t>
            </a:r>
            <a:r>
              <a:rPr lang="es-AR" dirty="0" err="1"/>
              <a:t>Spline</a:t>
            </a:r>
            <a:r>
              <a:rPr lang="es-AR" dirty="0"/>
              <a:t> + Simpson combina suavidad, estabilidad y precisión óptimas.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04BE7245-AE1C-541C-FBCE-6432327C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97" y="2643664"/>
            <a:ext cx="5269224" cy="15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5FC4ED-3F64-D0BE-A5D2-8737CA65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14867"/>
            <a:ext cx="11480800" cy="795867"/>
          </a:xfrm>
        </p:spPr>
        <p:txBody>
          <a:bodyPr>
            <a:normAutofit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EVOLUCION DEL VOLUMEN Y AREA.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E53AE-BD84-C6C0-5ACB-71FC88E5C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407" y="1210734"/>
            <a:ext cx="6777185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76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4CC15-A362-B9A5-BB19-86BFD171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B6F50-2F05-6605-511F-ED3AE02F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/>
          </a:bodyPr>
          <a:lstStyle/>
          <a:p>
            <a:r>
              <a:rPr lang="es-AR" b="1" dirty="0"/>
              <a:t> </a:t>
            </a:r>
            <a:r>
              <a:rPr lang="es-AR" dirty="0"/>
              <a:t>2. MODELO DE LA DINAMICA DE LA GOTA. 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449595814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245</TotalTime>
  <Words>845</Words>
  <Application>Microsoft Office PowerPoint</Application>
  <PresentationFormat>Panorámica</PresentationFormat>
  <Paragraphs>92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Broadway</vt:lpstr>
      <vt:lpstr>Calibri</vt:lpstr>
      <vt:lpstr>Cambria Math</vt:lpstr>
      <vt:lpstr>Franklin Gothic Book</vt:lpstr>
      <vt:lpstr>Wingdings</vt:lpstr>
      <vt:lpstr>Recorte</vt:lpstr>
      <vt:lpstr>Integración Numérica para Propiedades Geométricas y Físicas de Gotas.</vt:lpstr>
      <vt:lpstr>OBJETIVO DEL TRABAJO PRACITO.</vt:lpstr>
      <vt:lpstr> 1. Procesamiento de imágenes y extracción de contornos.</vt:lpstr>
      <vt:lpstr>INCISO 1.A – EXTRACCIÓN DE CONTORNOS Y CORRECCIONES GEOMÉTRICAS.</vt:lpstr>
      <vt:lpstr>INCISO 1.B – RECONSTRUCCIÓN DEL PERFIL.</vt:lpstr>
      <vt:lpstr>INCISO 1.C/1.D – CALCULO DEL VOLUMEN.</vt:lpstr>
      <vt:lpstr>INCISO 1.D – COMPARACIÓN DE MÉTODOS GEOMÉTRICOS.</vt:lpstr>
      <vt:lpstr>EVOLUCION DEL VOLUMEN Y AREA.</vt:lpstr>
      <vt:lpstr> 2. MODELO DE LA DINAMICA DE LA GOTA.  </vt:lpstr>
      <vt:lpstr>SIMULACIÓN DEL MOVIMIENTO DEL CENTRO DE MASA DE LA GOTA.</vt:lpstr>
      <vt:lpstr>Presentación de PowerPoint</vt:lpstr>
      <vt:lpstr>EVALUACIÓN DEL ERROR Y CAUSAS FÍSICAS PRINCIPALES.</vt:lpstr>
      <vt:lpstr>SÍNTESIS FINAL Y APORTES DEL TRABAJO.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Búsqueda de raíces en  funciones no-lineales y aplicación en sistema de gases.</dc:title>
  <dc:creator>Franco Loza</dc:creator>
  <cp:lastModifiedBy>Franco Loza</cp:lastModifiedBy>
  <cp:revision>7</cp:revision>
  <dcterms:created xsi:type="dcterms:W3CDTF">2025-04-23T13:05:05Z</dcterms:created>
  <dcterms:modified xsi:type="dcterms:W3CDTF">2025-10-17T12:25:18Z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